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4"/>
  </p:notesMasterIdLst>
  <p:sldIdLst>
    <p:sldId id="264" r:id="rId2"/>
    <p:sldId id="284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ACD"/>
    <a:srgbClr val="FF6B5B"/>
    <a:srgbClr val="FFE4E1"/>
    <a:srgbClr val="FFEBCD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17" autoAdjust="0"/>
    <p:restoredTop sz="94238" autoAdjust="0"/>
  </p:normalViewPr>
  <p:slideViewPr>
    <p:cSldViewPr snapToGrid="0">
      <p:cViewPr varScale="1">
        <p:scale>
          <a:sx n="38" d="100"/>
          <a:sy n="38" d="100"/>
        </p:scale>
        <p:origin x="354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C5F57-AF03-4660-97FB-58924736B54C}" type="datetimeFigureOut">
              <a:rPr kumimoji="1" lang="ja-JP" altLang="en-US" smtClean="0"/>
              <a:t>2021/6/22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52484-D308-4A02-A510-16386DBA24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81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/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Tuesday, June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0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45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81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Tuesday, June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7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41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1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5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2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11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94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Tuesday, June 22,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9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8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Tuesday, June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8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48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1" r:id="rId3"/>
    <p:sldLayoutId id="2147483710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4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 spc="14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 spc="14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 spc="14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 spc="14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 spc="14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1E6E0F34-74F5-408C-9790-5FE494DDBD04}"/>
              </a:ext>
            </a:extLst>
          </p:cNvPr>
          <p:cNvGrpSpPr/>
          <p:nvPr/>
        </p:nvGrpSpPr>
        <p:grpSpPr>
          <a:xfrm>
            <a:off x="0" y="-11865"/>
            <a:ext cx="12192000" cy="6858000"/>
            <a:chOff x="-17360" y="0"/>
            <a:chExt cx="12192000" cy="6858000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51F7967-54E5-4AC8-81DA-7E94CEEC8E20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45" name="グループ化 44">
                <a:extLst>
                  <a:ext uri="{FF2B5EF4-FFF2-40B4-BE49-F238E27FC236}">
                    <a16:creationId xmlns:a16="http://schemas.microsoft.com/office/drawing/2014/main" id="{95EA0D51-95E2-4BAC-9162-40CC44AAFEC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FA118F42-464D-456C-A19D-5F19B1E202BE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205A82A-E749-426E-8948-8DE282BFB43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3C5DD7DB-A1DA-4446-B398-624E14F06B3C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D78AC27-C70F-4B93-8B56-7EE5FC3171DF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33" name="図 32" descr="アイコン&#10;&#10;自動的に生成された説明">
                <a:extLst>
                  <a:ext uri="{FF2B5EF4-FFF2-40B4-BE49-F238E27FC236}">
                    <a16:creationId xmlns:a16="http://schemas.microsoft.com/office/drawing/2014/main" id="{E03E786C-F6C4-4C03-823C-2F1C650136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34" name="グループ化 33">
                <a:extLst>
                  <a:ext uri="{FF2B5EF4-FFF2-40B4-BE49-F238E27FC236}">
                    <a16:creationId xmlns:a16="http://schemas.microsoft.com/office/drawing/2014/main" id="{ADB16BFD-2CEB-4EB2-8A12-B15B45056B5B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40" name="正方形/長方形 39">
                  <a:extLst>
                    <a:ext uri="{FF2B5EF4-FFF2-40B4-BE49-F238E27FC236}">
                      <a16:creationId xmlns:a16="http://schemas.microsoft.com/office/drawing/2014/main" id="{49E802F5-266C-4436-B9B3-6460D786C987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2" name="正方形/長方形 41">
                  <a:extLst>
                    <a:ext uri="{FF2B5EF4-FFF2-40B4-BE49-F238E27FC236}">
                      <a16:creationId xmlns:a16="http://schemas.microsoft.com/office/drawing/2014/main" id="{4C2EC9B8-5E4C-4956-B725-DC93DC8C4A87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35" name="グループ化 34">
                <a:extLst>
                  <a:ext uri="{FF2B5EF4-FFF2-40B4-BE49-F238E27FC236}">
                    <a16:creationId xmlns:a16="http://schemas.microsoft.com/office/drawing/2014/main" id="{450073AF-E8CE-483A-B4F5-D670A3C34B9F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38" name="二等辺三角形 37">
                  <a:extLst>
                    <a:ext uri="{FF2B5EF4-FFF2-40B4-BE49-F238E27FC236}">
                      <a16:creationId xmlns:a16="http://schemas.microsoft.com/office/drawing/2014/main" id="{DFA5F013-901B-40A3-9D5C-8F5FCCF77417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9" name="直線コネクタ 38">
                  <a:extLst>
                    <a:ext uri="{FF2B5EF4-FFF2-40B4-BE49-F238E27FC236}">
                      <a16:creationId xmlns:a16="http://schemas.microsoft.com/office/drawing/2014/main" id="{A4BB4D76-567A-474C-A270-F37EF8E2BB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正方形/長方形 35">
                <a:extLst>
                  <a:ext uri="{FF2B5EF4-FFF2-40B4-BE49-F238E27FC236}">
                    <a16:creationId xmlns:a16="http://schemas.microsoft.com/office/drawing/2014/main" id="{A7F7EB12-20A9-4302-A15C-7169131E709A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7" name="図 36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04B5792C-E810-47E5-8B0A-ACD12117D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3B3B51F-5D49-42C5-B88D-6CE40ABB5B80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楕円 31">
              <a:extLst>
                <a:ext uri="{FF2B5EF4-FFF2-40B4-BE49-F238E27FC236}">
                  <a16:creationId xmlns:a16="http://schemas.microsoft.com/office/drawing/2014/main" id="{3603276E-D080-4F2B-94B9-3A2C67C416F4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8" name="Picture 4" descr="ここからがマグマ on Twitter: &amp;quot;挑戦者が現れました素材です なんなりとお使いください ＃スマブラSP… &amp;quot;">
            <a:extLst>
              <a:ext uri="{FF2B5EF4-FFF2-40B4-BE49-F238E27FC236}">
                <a16:creationId xmlns:a16="http://schemas.microsoft.com/office/drawing/2014/main" id="{AAD4F1EB-C021-4683-A1E5-E9EFB81A3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96"/>
          <a:stretch/>
        </p:blipFill>
        <p:spPr bwMode="auto">
          <a:xfrm>
            <a:off x="-329300" y="147422"/>
            <a:ext cx="12660923" cy="597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DB7A100-5BC7-47CD-9678-64FCD4FA6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042" y="6598033"/>
            <a:ext cx="4433820" cy="1011417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6/7</a:t>
            </a:r>
            <a:r>
              <a:rPr kumimoji="1" lang="ja-JP" altLang="en-US" sz="2800" dirty="0"/>
              <a:t>　オリジナルキャラ</a:t>
            </a:r>
          </a:p>
        </p:txBody>
      </p:sp>
      <p:pic>
        <p:nvPicPr>
          <p:cNvPr id="3" name="y2mate.com - スマブラSP全キャラで挑戦者が現れました誰得">
            <a:hlinkClick r:id="" action="ppaction://media"/>
            <a:extLst>
              <a:ext uri="{FF2B5EF4-FFF2-40B4-BE49-F238E27FC236}">
                <a16:creationId xmlns:a16="http://schemas.microsoft.com/office/drawing/2014/main" id="{D7C55A9E-FCD6-408C-BE8F-253A18BB26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32888.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29369" y="4488766"/>
            <a:ext cx="609600" cy="609600"/>
          </a:xfrm>
          <a:prstGeom prst="rect">
            <a:avLst/>
          </a:prstGeom>
        </p:spPr>
      </p:pic>
      <p:pic>
        <p:nvPicPr>
          <p:cNvPr id="5" name="図 4" descr="図形&#10;&#10;低い精度で自動的に生成された説明">
            <a:extLst>
              <a:ext uri="{FF2B5EF4-FFF2-40B4-BE49-F238E27FC236}">
                <a16:creationId xmlns:a16="http://schemas.microsoft.com/office/drawing/2014/main" id="{4ECB39B6-1ED1-4D00-86EA-69A1A2E57D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25" y="964799"/>
            <a:ext cx="3846286" cy="5186454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5FC277B-AEB4-4783-AD6B-EAED03CE3851}"/>
              </a:ext>
            </a:extLst>
          </p:cNvPr>
          <p:cNvSpPr/>
          <p:nvPr/>
        </p:nvSpPr>
        <p:spPr>
          <a:xfrm>
            <a:off x="11999644" y="-11865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9F12EAD2-DDDC-4F98-A694-F984DE26AC9A}"/>
              </a:ext>
            </a:extLst>
          </p:cNvPr>
          <p:cNvSpPr/>
          <p:nvPr/>
        </p:nvSpPr>
        <p:spPr>
          <a:xfrm>
            <a:off x="-231" y="-11866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81672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000">
        <p15:prstTrans prst="fracture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-0.04895 -0.00023 " pathEditMode="relative" rAng="0" ptsTypes="AA">
                                      <p:cBhvr>
                                        <p:cTn id="9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8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0444 -0.00186 " pathEditMode="relative" rAng="0" ptsTypes="AA">
                                      <p:cBhvr>
                                        <p:cTn id="11" dur="5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55C3442-9E2E-4616-9114-84ACA7ED21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129F2F7E-A6DA-4447-8CAB-257C533642EB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33" name="グループ化 32">
                <a:extLst>
                  <a:ext uri="{FF2B5EF4-FFF2-40B4-BE49-F238E27FC236}">
                    <a16:creationId xmlns:a16="http://schemas.microsoft.com/office/drawing/2014/main" id="{738F83E4-FF97-41E7-A8FD-2F5B769F12FF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35" name="正方形/長方形 34">
                  <a:extLst>
                    <a:ext uri="{FF2B5EF4-FFF2-40B4-BE49-F238E27FC236}">
                      <a16:creationId xmlns:a16="http://schemas.microsoft.com/office/drawing/2014/main" id="{C13AC5AE-23EA-4738-9459-4A8141752ADB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正方形/長方形 35">
                  <a:extLst>
                    <a:ext uri="{FF2B5EF4-FFF2-40B4-BE49-F238E27FC236}">
                      <a16:creationId xmlns:a16="http://schemas.microsoft.com/office/drawing/2014/main" id="{4C470198-09DC-4A80-B1F5-04F352259CA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id="{0D496676-89F2-45B1-9CDE-D701ACF98229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6CDC70DA-83CA-4432-B507-0CFFDFEC2745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24" name="図 23" descr="アイコン&#10;&#10;自動的に生成された説明">
                <a:extLst>
                  <a:ext uri="{FF2B5EF4-FFF2-40B4-BE49-F238E27FC236}">
                    <a16:creationId xmlns:a16="http://schemas.microsoft.com/office/drawing/2014/main" id="{C2187B96-E1E8-4C9A-95B5-C77C51B366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3F0177A6-DA6F-499C-9548-416857CD73C6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31" name="正方形/長方形 30">
                  <a:extLst>
                    <a:ext uri="{FF2B5EF4-FFF2-40B4-BE49-F238E27FC236}">
                      <a16:creationId xmlns:a16="http://schemas.microsoft.com/office/drawing/2014/main" id="{A4D59807-DB6A-47E0-8BC3-7A996AC7E2E6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2" name="正方形/長方形 31">
                  <a:extLst>
                    <a:ext uri="{FF2B5EF4-FFF2-40B4-BE49-F238E27FC236}">
                      <a16:creationId xmlns:a16="http://schemas.microsoft.com/office/drawing/2014/main" id="{109BBEB5-CF7C-47AF-8F31-19BE889B60BD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4C1F3BE7-86AE-4908-B109-AE0A1D5DEC87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29" name="二等辺三角形 28">
                  <a:extLst>
                    <a:ext uri="{FF2B5EF4-FFF2-40B4-BE49-F238E27FC236}">
                      <a16:creationId xmlns:a16="http://schemas.microsoft.com/office/drawing/2014/main" id="{4F7813AC-E681-41A7-A196-AF395DA3501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8EAC360E-1D81-4E77-ABFC-BDB594FBED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9B4A77A6-F282-4ACF-A1E2-B9DC9ABC5A67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28" name="図 27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74A1B766-1828-4343-A8E1-8374E26ABB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7A6E51F7-FFB3-4AB5-918E-04E77B45EE52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楕円 22">
              <a:extLst>
                <a:ext uri="{FF2B5EF4-FFF2-40B4-BE49-F238E27FC236}">
                  <a16:creationId xmlns:a16="http://schemas.microsoft.com/office/drawing/2014/main" id="{B8D86C4E-4859-4773-9D8F-BE8FA8982892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タイトル 1">
            <a:extLst>
              <a:ext uri="{FF2B5EF4-FFF2-40B4-BE49-F238E27FC236}">
                <a16:creationId xmlns:a16="http://schemas.microsoft.com/office/drawing/2014/main" id="{6597594C-64A9-414B-B41C-40F7024060D4}"/>
              </a:ext>
            </a:extLst>
          </p:cNvPr>
          <p:cNvSpPr txBox="1">
            <a:spLocks/>
          </p:cNvSpPr>
          <p:nvPr/>
        </p:nvSpPr>
        <p:spPr>
          <a:xfrm>
            <a:off x="2001385" y="3641197"/>
            <a:ext cx="2523924" cy="2179827"/>
          </a:xfrm>
          <a:prstGeom prst="rect">
            <a:avLst/>
          </a:prstGeom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16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爆</a:t>
            </a:r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AD7D7A75-BF2C-4A5F-9B87-4FC2BECB084B}"/>
              </a:ext>
            </a:extLst>
          </p:cNvPr>
          <p:cNvSpPr txBox="1">
            <a:spLocks/>
          </p:cNvSpPr>
          <p:nvPr/>
        </p:nvSpPr>
        <p:spPr>
          <a:xfrm>
            <a:off x="7287448" y="3807293"/>
            <a:ext cx="2703348" cy="2013731"/>
          </a:xfrm>
          <a:prstGeom prst="rect">
            <a:avLst/>
          </a:prstGeom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16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誕</a:t>
            </a:r>
          </a:p>
        </p:txBody>
      </p:sp>
      <p:pic>
        <p:nvPicPr>
          <p:cNvPr id="18" name="図 17" descr="図形, 円&#10;&#10;自動的に生成された説明">
            <a:extLst>
              <a:ext uri="{FF2B5EF4-FFF2-40B4-BE49-F238E27FC236}">
                <a16:creationId xmlns:a16="http://schemas.microsoft.com/office/drawing/2014/main" id="{C391BD7A-1724-453E-9B5F-493FFED85F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188" y="142606"/>
            <a:ext cx="4444058" cy="5992508"/>
          </a:xfrm>
          <a:prstGeom prst="rect">
            <a:avLst/>
          </a:prstGeom>
        </p:spPr>
      </p:pic>
      <p:sp>
        <p:nvSpPr>
          <p:cNvPr id="12" name="タイトル 1">
            <a:extLst>
              <a:ext uri="{FF2B5EF4-FFF2-40B4-BE49-F238E27FC236}">
                <a16:creationId xmlns:a16="http://schemas.microsoft.com/office/drawing/2014/main" id="{1338D7BB-604D-4334-9CAF-7781E798E18C}"/>
              </a:ext>
            </a:extLst>
          </p:cNvPr>
          <p:cNvSpPr txBox="1">
            <a:spLocks/>
          </p:cNvSpPr>
          <p:nvPr/>
        </p:nvSpPr>
        <p:spPr>
          <a:xfrm>
            <a:off x="2398498" y="169793"/>
            <a:ext cx="7079331" cy="1640750"/>
          </a:xfrm>
          <a:prstGeom prst="rect">
            <a:avLst/>
          </a:prstGeom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88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はらペコーぬ</a:t>
            </a:r>
          </a:p>
        </p:txBody>
      </p:sp>
    </p:spTree>
    <p:extLst>
      <p:ext uri="{BB962C8B-B14F-4D97-AF65-F5344CB8AC3E}">
        <p14:creationId xmlns:p14="http://schemas.microsoft.com/office/powerpoint/2010/main" val="3399498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AnalogousFromDarkSeedLeftStep">
      <a:dk1>
        <a:srgbClr val="000000"/>
      </a:dk1>
      <a:lt1>
        <a:srgbClr val="FFFFFF"/>
      </a:lt1>
      <a:dk2>
        <a:srgbClr val="1B302C"/>
      </a:dk2>
      <a:lt2>
        <a:srgbClr val="F2F0F3"/>
      </a:lt2>
      <a:accent1>
        <a:srgbClr val="74AF45"/>
      </a:accent1>
      <a:accent2>
        <a:srgbClr val="9AA938"/>
      </a:accent2>
      <a:accent3>
        <a:srgbClr val="BD9D4A"/>
      </a:accent3>
      <a:accent4>
        <a:srgbClr val="B15F3B"/>
      </a:accent4>
      <a:accent5>
        <a:srgbClr val="C34D5A"/>
      </a:accent5>
      <a:accent6>
        <a:srgbClr val="B13B7A"/>
      </a:accent6>
      <a:hlink>
        <a:srgbClr val="C2504A"/>
      </a:hlink>
      <a:folHlink>
        <a:srgbClr val="7F7F7F"/>
      </a:folHlink>
    </a:clrScheme>
    <a:fontScheme name="Dante">
      <a:majorFont>
        <a:latin typeface="Yu Mincho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6483</TotalTime>
  <Words>7</Words>
  <Application>Microsoft Office PowerPoint</Application>
  <PresentationFormat>ワイド画面</PresentationFormat>
  <Paragraphs>4</Paragraphs>
  <Slides>2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0" baseType="lpstr">
      <vt:lpstr>Dante (Headings)2</vt:lpstr>
      <vt:lpstr>HGS創英角ｺﾞｼｯｸUB</vt:lpstr>
      <vt:lpstr>Yu Gothic</vt:lpstr>
      <vt:lpstr>Yu Gothic</vt:lpstr>
      <vt:lpstr>Yu Mincho</vt:lpstr>
      <vt:lpstr>Arial</vt:lpstr>
      <vt:lpstr>Wingdings 2</vt:lpstr>
      <vt:lpstr>OffsetVTI</vt:lpstr>
      <vt:lpstr>6/7　オリジナルキャラ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栗川　大輝</dc:creator>
  <cp:lastModifiedBy>羽田　雅也</cp:lastModifiedBy>
  <cp:revision>119</cp:revision>
  <dcterms:created xsi:type="dcterms:W3CDTF">2021-06-17T02:56:06Z</dcterms:created>
  <dcterms:modified xsi:type="dcterms:W3CDTF">2021-06-22T07:46:02Z</dcterms:modified>
</cp:coreProperties>
</file>

<file path=docProps/thumbnail.jpeg>
</file>